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92" r:id="rId2"/>
  </p:sldMasterIdLst>
  <p:notesMasterIdLst>
    <p:notesMasterId r:id="rId8"/>
  </p:notesMasterIdLst>
  <p:sldIdLst>
    <p:sldId id="350" r:id="rId3"/>
    <p:sldId id="351" r:id="rId4"/>
    <p:sldId id="352" r:id="rId5"/>
    <p:sldId id="353" r:id="rId6"/>
    <p:sldId id="35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520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2" d="100"/>
        <a:sy n="72" d="100"/>
      </p:scale>
      <p:origin x="0" y="133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54CA4B-7C36-40B9-BAB3-4D5315555135}" type="datetimeFigureOut">
              <a:rPr lang="en-AU" smtClean="0"/>
              <a:t>21/8/19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56D1D6-113A-4C2D-9DD7-2DDE7FEBF5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24059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8E24-FABE-498B-BC17-843564E3D523}" type="datetimeFigureOut">
              <a:rPr lang="en-AU" smtClean="0"/>
              <a:t>21/8/19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2426E-E1EE-4F85-9885-75DEEAFBD21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54436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8E24-FABE-498B-BC17-843564E3D523}" type="datetimeFigureOut">
              <a:rPr lang="en-AU" smtClean="0"/>
              <a:t>21/8/19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2426E-E1EE-4F85-9885-75DEEAFBD21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43784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8E24-FABE-498B-BC17-843564E3D523}" type="datetimeFigureOut">
              <a:rPr lang="en-AU" smtClean="0"/>
              <a:t>21/8/19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2426E-E1EE-4F85-9885-75DEEAFBD21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672968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7F194-B743-7E41-9FC9-762429394F11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21/8/19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AF947-B11A-C440-B896-DEE3C450DADF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154055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7F194-B743-7E41-9FC9-762429394F11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21/8/19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AF947-B11A-C440-B896-DEE3C450DADF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64564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7F194-B743-7E41-9FC9-762429394F11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21/8/19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AF947-B11A-C440-B896-DEE3C450DADF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321423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7F194-B743-7E41-9FC9-762429394F11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21/8/19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AF947-B11A-C440-B896-DEE3C450DADF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891728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7F194-B743-7E41-9FC9-762429394F11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21/8/19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AF947-B11A-C440-B896-DEE3C450DADF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862048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7F194-B743-7E41-9FC9-762429394F11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21/8/19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AF947-B11A-C440-B896-DEE3C450DADF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678003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7F194-B743-7E41-9FC9-762429394F11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21/8/19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AF947-B11A-C440-B896-DEE3C450DADF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170016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7F194-B743-7E41-9FC9-762429394F11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21/8/19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AF947-B11A-C440-B896-DEE3C450DADF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79252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8E24-FABE-498B-BC17-843564E3D523}" type="datetimeFigureOut">
              <a:rPr lang="en-AU" smtClean="0"/>
              <a:t>21/8/19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2426E-E1EE-4F85-9885-75DEEAFBD21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742716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7F194-B743-7E41-9FC9-762429394F11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21/8/19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AF947-B11A-C440-B896-DEE3C450DADF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738837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7F194-B743-7E41-9FC9-762429394F11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21/8/19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AF947-B11A-C440-B896-DEE3C450DADF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501742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7F194-B743-7E41-9FC9-762429394F11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21/8/19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AF947-B11A-C440-B896-DEE3C450DADF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52590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8E24-FABE-498B-BC17-843564E3D523}" type="datetimeFigureOut">
              <a:rPr lang="en-AU" smtClean="0"/>
              <a:t>21/8/19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2426E-E1EE-4F85-9885-75DEEAFBD21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09500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8E24-FABE-498B-BC17-843564E3D523}" type="datetimeFigureOut">
              <a:rPr lang="en-AU" smtClean="0"/>
              <a:t>21/8/19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2426E-E1EE-4F85-9885-75DEEAFBD21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26869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8E24-FABE-498B-BC17-843564E3D523}" type="datetimeFigureOut">
              <a:rPr lang="en-AU" smtClean="0"/>
              <a:t>21/8/19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2426E-E1EE-4F85-9885-75DEEAFBD21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85368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8E24-FABE-498B-BC17-843564E3D523}" type="datetimeFigureOut">
              <a:rPr lang="en-AU" smtClean="0"/>
              <a:t>21/8/19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2426E-E1EE-4F85-9885-75DEEAFBD21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93327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8E24-FABE-498B-BC17-843564E3D523}" type="datetimeFigureOut">
              <a:rPr lang="en-AU" smtClean="0"/>
              <a:t>21/8/19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2426E-E1EE-4F85-9885-75DEEAFBD21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23421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8E24-FABE-498B-BC17-843564E3D523}" type="datetimeFigureOut">
              <a:rPr lang="en-AU" smtClean="0"/>
              <a:t>21/8/19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2426E-E1EE-4F85-9885-75DEEAFBD21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61356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8E24-FABE-498B-BC17-843564E3D523}" type="datetimeFigureOut">
              <a:rPr lang="en-AU" smtClean="0"/>
              <a:t>21/8/19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2426E-E1EE-4F85-9885-75DEEAFBD21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46512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1000">
              <a:schemeClr val="tx1"/>
            </a:gs>
            <a:gs pos="100000">
              <a:srgbClr val="FFFFFF"/>
            </a:gs>
            <a:gs pos="74000">
              <a:schemeClr val="tx1">
                <a:lumMod val="85000"/>
                <a:lumOff val="15000"/>
              </a:schemeClr>
            </a:gs>
            <a:gs pos="92000">
              <a:schemeClr val="bg1">
                <a:lumMod val="75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D8E24-FABE-498B-BC17-843564E3D523}" type="datetimeFigureOut">
              <a:rPr lang="en-AU" smtClean="0"/>
              <a:t>21/8/19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2426E-E1EE-4F85-9885-75DEEAFBD21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18874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1000">
              <a:schemeClr val="tx1"/>
            </a:gs>
            <a:gs pos="100000">
              <a:srgbClr val="FFFFFF"/>
            </a:gs>
            <a:gs pos="74000">
              <a:schemeClr val="tx1">
                <a:lumMod val="85000"/>
                <a:lumOff val="15000"/>
              </a:schemeClr>
            </a:gs>
            <a:gs pos="92000">
              <a:schemeClr val="bg1">
                <a:lumMod val="75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8237F194-B743-7E41-9FC9-762429394F11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457200"/>
              <a:t>21/8/19</a:t>
            </a:fld>
            <a:endParaRPr lang="en-US" smtClean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smtClean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A79AF947-B11A-C440-B896-DEE3C450DADF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457200"/>
              <a:t>‹#›</a:t>
            </a:fld>
            <a:endParaRPr lang="en-US" smtClean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39961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Autofit/>
          </a:bodyPr>
          <a:lstStyle/>
          <a:p>
            <a:r>
              <a:rPr lang="en-US" sz="9600" b="1" i="1" dirty="0" smtClean="0">
                <a:solidFill>
                  <a:srgbClr val="FFFFFF"/>
                </a:solidFill>
                <a:effectLst>
                  <a:glow rad="101600">
                    <a:schemeClr val="tx1">
                      <a:alpha val="75000"/>
                    </a:schemeClr>
                  </a:glow>
                </a:effectLst>
                <a:latin typeface="Arial"/>
                <a:cs typeface="Arial"/>
              </a:rPr>
              <a:t> WE </a:t>
            </a:r>
            <a:r>
              <a:rPr lang="en-US" sz="9600" b="1" i="1" dirty="0" smtClean="0">
                <a:solidFill>
                  <a:srgbClr val="FFFFFF"/>
                </a:solidFill>
                <a:effectLst>
                  <a:glow rad="101600">
                    <a:schemeClr val="tx1">
                      <a:alpha val="75000"/>
                    </a:schemeClr>
                  </a:glow>
                </a:effectLst>
                <a:latin typeface="Arial"/>
                <a:cs typeface="Arial"/>
              </a:rPr>
              <a:t>ARE</a:t>
            </a:r>
            <a:endParaRPr lang="en-US" sz="9600" b="1" i="1" dirty="0">
              <a:solidFill>
                <a:srgbClr val="FFFFFF"/>
              </a:solidFill>
              <a:effectLst>
                <a:glow rad="101600">
                  <a:schemeClr val="tx1">
                    <a:alpha val="75000"/>
                  </a:schemeClr>
                </a:glow>
              </a:effectLst>
              <a:latin typeface="Arial"/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28779"/>
            <a:ext cx="6400800" cy="1752600"/>
          </a:xfrm>
        </p:spPr>
        <p:txBody>
          <a:bodyPr>
            <a:normAutofit/>
          </a:bodyPr>
          <a:lstStyle/>
          <a:p>
            <a:r>
              <a:rPr lang="en-US" sz="5400" b="1" i="1" smtClean="0">
                <a:solidFill>
                  <a:srgbClr val="FFFFFF"/>
                </a:solidFill>
                <a:effectLst>
                  <a:glow rad="101600">
                    <a:schemeClr val="tx1">
                      <a:alpha val="75000"/>
                    </a:schemeClr>
                  </a:glow>
                </a:effectLst>
                <a:latin typeface="Arial"/>
                <a:cs typeface="Arial"/>
              </a:rPr>
              <a:t>   Chris </a:t>
            </a:r>
            <a:r>
              <a:rPr lang="en-US" sz="5400" b="1" i="1" dirty="0" smtClean="0">
                <a:solidFill>
                  <a:srgbClr val="FFFFFF"/>
                </a:solidFill>
                <a:effectLst>
                  <a:glow rad="101600">
                    <a:schemeClr val="tx1">
                      <a:alpha val="75000"/>
                    </a:schemeClr>
                  </a:glow>
                </a:effectLst>
                <a:latin typeface="Arial"/>
                <a:cs typeface="Arial"/>
              </a:rPr>
              <a:t>Jaensch</a:t>
            </a:r>
            <a:endParaRPr lang="en-US" sz="5400" b="1" i="1" dirty="0">
              <a:solidFill>
                <a:srgbClr val="FFFFFF"/>
              </a:solidFill>
              <a:effectLst>
                <a:glow rad="101600">
                  <a:schemeClr val="tx1">
                    <a:alpha val="75000"/>
                  </a:schemeClr>
                </a:glo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44118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307" y="520184"/>
            <a:ext cx="8797824" cy="560598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AU" b="1" dirty="0" smtClean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AU" sz="3400" b="1" dirty="0" smtClean="0">
                <a:solidFill>
                  <a:srgbClr val="FFFFFF"/>
                </a:solidFill>
                <a:latin typeface="Arial"/>
                <a:cs typeface="Arial"/>
              </a:rPr>
              <a:t>We </a:t>
            </a:r>
            <a:r>
              <a:rPr lang="en-AU" sz="3400" b="1" dirty="0">
                <a:solidFill>
                  <a:srgbClr val="FFFFFF"/>
                </a:solidFill>
                <a:latin typeface="Arial"/>
                <a:cs typeface="Arial"/>
              </a:rPr>
              <a:t>are the children of God, </a:t>
            </a:r>
            <a:endParaRPr lang="en-AU" sz="3400" b="1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AU" sz="3400" b="1" dirty="0" smtClean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lang="en-AU" sz="3400" b="1" dirty="0">
                <a:solidFill>
                  <a:srgbClr val="FFFFFF"/>
                </a:solidFill>
                <a:latin typeface="Arial"/>
                <a:cs typeface="Arial"/>
              </a:rPr>
              <a:t>people of the Lord.</a:t>
            </a:r>
          </a:p>
          <a:p>
            <a:pPr marL="0" indent="0">
              <a:buNone/>
            </a:pPr>
            <a:r>
              <a:rPr lang="en-AU" sz="3400" b="1" dirty="0">
                <a:solidFill>
                  <a:srgbClr val="FFFFFF"/>
                </a:solidFill>
                <a:latin typeface="Arial"/>
                <a:cs typeface="Arial"/>
              </a:rPr>
              <a:t>We are the church of Christ</a:t>
            </a:r>
            <a:r>
              <a:rPr lang="en-AU" sz="3400" b="1" dirty="0" smtClean="0">
                <a:solidFill>
                  <a:srgbClr val="FFFFFF"/>
                </a:solidFill>
                <a:latin typeface="Arial"/>
                <a:cs typeface="Arial"/>
              </a:rPr>
              <a:t>.</a:t>
            </a:r>
          </a:p>
          <a:p>
            <a:pPr marL="0" indent="0">
              <a:buNone/>
            </a:pPr>
            <a:r>
              <a:rPr lang="en-AU" sz="3400" b="1" dirty="0" smtClean="0">
                <a:solidFill>
                  <a:srgbClr val="FFFFFF"/>
                </a:solidFill>
                <a:latin typeface="Arial"/>
                <a:cs typeface="Arial"/>
              </a:rPr>
              <a:t>We </a:t>
            </a:r>
            <a:r>
              <a:rPr lang="en-AU" sz="3400" b="1" dirty="0">
                <a:solidFill>
                  <a:srgbClr val="FFFFFF"/>
                </a:solidFill>
                <a:latin typeface="Arial"/>
                <a:cs typeface="Arial"/>
              </a:rPr>
              <a:t>stand together in His love.</a:t>
            </a:r>
          </a:p>
          <a:p>
            <a:pPr marL="0" indent="0">
              <a:buNone/>
            </a:pPr>
            <a:r>
              <a:rPr lang="en-AU" sz="3400" b="1" dirty="0">
                <a:solidFill>
                  <a:srgbClr val="FFFFFF"/>
                </a:solidFill>
                <a:latin typeface="Arial"/>
                <a:cs typeface="Arial"/>
              </a:rPr>
              <a:t>We are the children of God, </a:t>
            </a:r>
            <a:endParaRPr lang="en-AU" sz="3400" b="1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AU" sz="3400" b="1" dirty="0" smtClean="0">
                <a:solidFill>
                  <a:srgbClr val="FFFFFF"/>
                </a:solidFill>
                <a:latin typeface="Arial"/>
                <a:cs typeface="Arial"/>
              </a:rPr>
              <a:t>His </a:t>
            </a:r>
            <a:r>
              <a:rPr lang="en-AU" sz="3400" b="1" dirty="0">
                <a:solidFill>
                  <a:srgbClr val="FFFFFF"/>
                </a:solidFill>
                <a:latin typeface="Arial"/>
                <a:cs typeface="Arial"/>
              </a:rPr>
              <a:t>precious family.</a:t>
            </a:r>
          </a:p>
          <a:p>
            <a:pPr marL="0" indent="0">
              <a:buNone/>
            </a:pPr>
            <a:r>
              <a:rPr lang="en-AU" sz="3400" b="1" dirty="0">
                <a:solidFill>
                  <a:srgbClr val="FFFFFF"/>
                </a:solidFill>
                <a:latin typeface="Arial"/>
                <a:cs typeface="Arial"/>
              </a:rPr>
              <a:t>We are heirs of His love and grace </a:t>
            </a:r>
            <a:endParaRPr lang="en-AU" sz="3400" b="1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AU" sz="3400" b="1" dirty="0" smtClean="0">
                <a:solidFill>
                  <a:srgbClr val="FFFFFF"/>
                </a:solidFill>
                <a:latin typeface="Arial"/>
                <a:cs typeface="Arial"/>
              </a:rPr>
              <a:t>for </a:t>
            </a:r>
            <a:r>
              <a:rPr lang="en-AU" sz="3400" b="1" dirty="0">
                <a:solidFill>
                  <a:srgbClr val="FFFFFF"/>
                </a:solidFill>
                <a:latin typeface="Arial"/>
                <a:cs typeface="Arial"/>
              </a:rPr>
              <a:t>all eternity.</a:t>
            </a:r>
          </a:p>
          <a:p>
            <a:endParaRPr lang="en-US" sz="30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893937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20184"/>
            <a:ext cx="8229600" cy="5605980"/>
          </a:xfrm>
        </p:spPr>
        <p:txBody>
          <a:bodyPr/>
          <a:lstStyle/>
          <a:p>
            <a:pPr marL="0" indent="0">
              <a:buNone/>
            </a:pPr>
            <a:endParaRPr lang="en-AU" b="1" dirty="0" smtClean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AU" sz="3400" b="1" dirty="0" smtClean="0">
                <a:solidFill>
                  <a:srgbClr val="FFFFFF"/>
                </a:solidFill>
                <a:latin typeface="Arial"/>
                <a:cs typeface="Arial"/>
              </a:rPr>
              <a:t>We </a:t>
            </a:r>
            <a:r>
              <a:rPr lang="en-AU" sz="3400" b="1" dirty="0">
                <a:solidFill>
                  <a:srgbClr val="FFFFFF"/>
                </a:solidFill>
                <a:latin typeface="Arial"/>
                <a:cs typeface="Arial"/>
              </a:rPr>
              <a:t>praise you now </a:t>
            </a:r>
            <a:endParaRPr lang="en-AU" sz="3400" b="1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AU" sz="3400" b="1" dirty="0" smtClean="0">
                <a:solidFill>
                  <a:srgbClr val="FFFFFF"/>
                </a:solidFill>
                <a:latin typeface="Arial"/>
                <a:cs typeface="Arial"/>
              </a:rPr>
              <a:t>for </a:t>
            </a:r>
            <a:r>
              <a:rPr lang="en-AU" sz="3400" b="1" dirty="0">
                <a:solidFill>
                  <a:srgbClr val="FFFFFF"/>
                </a:solidFill>
                <a:latin typeface="Arial"/>
                <a:cs typeface="Arial"/>
              </a:rPr>
              <a:t>making us your own.</a:t>
            </a:r>
          </a:p>
          <a:p>
            <a:pPr marL="0" indent="0">
              <a:buNone/>
            </a:pPr>
            <a:r>
              <a:rPr lang="en-AU" sz="3400" b="1" dirty="0">
                <a:solidFill>
                  <a:srgbClr val="FFFFFF"/>
                </a:solidFill>
                <a:latin typeface="Arial"/>
                <a:cs typeface="Arial"/>
              </a:rPr>
              <a:t>We know that we are </a:t>
            </a:r>
            <a:r>
              <a:rPr lang="en-AU" sz="3400" b="1" dirty="0" smtClean="0">
                <a:solidFill>
                  <a:srgbClr val="FFFFFF"/>
                </a:solidFill>
                <a:latin typeface="Arial"/>
                <a:cs typeface="Arial"/>
              </a:rPr>
              <a:t>yours</a:t>
            </a:r>
            <a:r>
              <a:rPr lang="en-AU" sz="3400" b="1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lang="en-AU" sz="3400" b="1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AU" sz="3400" b="1" dirty="0" smtClean="0">
                <a:solidFill>
                  <a:srgbClr val="FFFFFF"/>
                </a:solidFill>
                <a:latin typeface="Arial"/>
                <a:cs typeface="Arial"/>
              </a:rPr>
              <a:t>We’re </a:t>
            </a:r>
            <a:r>
              <a:rPr lang="en-AU" sz="3400" b="1" dirty="0">
                <a:solidFill>
                  <a:srgbClr val="FFFFFF"/>
                </a:solidFill>
                <a:latin typeface="Arial"/>
                <a:cs typeface="Arial"/>
              </a:rPr>
              <a:t>the body of your Son.</a:t>
            </a:r>
          </a:p>
          <a:p>
            <a:endParaRPr lang="en-US" sz="34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794485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307" y="520184"/>
            <a:ext cx="8797824" cy="56059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3400" b="1" dirty="0" smtClean="0">
                <a:solidFill>
                  <a:srgbClr val="FFFFFF"/>
                </a:solidFill>
                <a:latin typeface="Arial"/>
                <a:cs typeface="Arial"/>
              </a:rPr>
              <a:t>We </a:t>
            </a:r>
            <a:r>
              <a:rPr lang="en-AU" sz="3400" b="1" dirty="0">
                <a:solidFill>
                  <a:srgbClr val="FFFFFF"/>
                </a:solidFill>
                <a:latin typeface="Arial"/>
                <a:cs typeface="Arial"/>
              </a:rPr>
              <a:t>are the building of God, </a:t>
            </a:r>
            <a:endParaRPr lang="en-AU" sz="3400" b="1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AU" sz="3400" b="1" dirty="0" smtClean="0">
                <a:solidFill>
                  <a:srgbClr val="FFFFFF"/>
                </a:solidFill>
                <a:latin typeface="Arial"/>
                <a:cs typeface="Arial"/>
              </a:rPr>
              <a:t>with </a:t>
            </a:r>
            <a:r>
              <a:rPr lang="en-AU" sz="3400" b="1" dirty="0">
                <a:solidFill>
                  <a:srgbClr val="FFFFFF"/>
                </a:solidFill>
                <a:latin typeface="Arial"/>
                <a:cs typeface="Arial"/>
              </a:rPr>
              <a:t>Christ the cornerstone,</a:t>
            </a:r>
          </a:p>
          <a:p>
            <a:pPr marL="0" indent="0">
              <a:buNone/>
            </a:pPr>
            <a:r>
              <a:rPr lang="en-AU" sz="3400" b="1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lang="en-AU" sz="3400" b="1" dirty="0" smtClean="0">
                <a:solidFill>
                  <a:srgbClr val="FFFFFF"/>
                </a:solidFill>
                <a:latin typeface="Arial"/>
                <a:cs typeface="Arial"/>
              </a:rPr>
              <a:t>he </a:t>
            </a:r>
            <a:r>
              <a:rPr lang="en-AU" sz="3400" b="1" dirty="0">
                <a:solidFill>
                  <a:srgbClr val="FFFFFF"/>
                </a:solidFill>
                <a:latin typeface="Arial"/>
                <a:cs typeface="Arial"/>
              </a:rPr>
              <a:t>temple of the Lord almighty. </a:t>
            </a:r>
            <a:endParaRPr lang="en-AU" sz="3400" b="1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AU" sz="3400" b="1" dirty="0" smtClean="0">
                <a:solidFill>
                  <a:srgbClr val="FFFFFF"/>
                </a:solidFill>
                <a:latin typeface="Arial"/>
                <a:cs typeface="Arial"/>
              </a:rPr>
              <a:t>Jesus </a:t>
            </a:r>
            <a:r>
              <a:rPr lang="en-AU" sz="3400" b="1" dirty="0">
                <a:solidFill>
                  <a:srgbClr val="FFFFFF"/>
                </a:solidFill>
                <a:latin typeface="Arial"/>
                <a:cs typeface="Arial"/>
              </a:rPr>
              <a:t>is our home.</a:t>
            </a:r>
          </a:p>
          <a:p>
            <a:pPr marL="0" indent="0">
              <a:buNone/>
            </a:pPr>
            <a:r>
              <a:rPr lang="en-AU" sz="3400" b="1" dirty="0">
                <a:solidFill>
                  <a:srgbClr val="FFFFFF"/>
                </a:solidFill>
                <a:latin typeface="Arial"/>
                <a:cs typeface="Arial"/>
              </a:rPr>
              <a:t>We are the body of Christ, </a:t>
            </a:r>
            <a:endParaRPr lang="en-AU" sz="3400" b="1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AU" sz="3400" b="1" dirty="0" smtClean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lang="en-AU" sz="3400" b="1" dirty="0">
                <a:solidFill>
                  <a:srgbClr val="FFFFFF"/>
                </a:solidFill>
                <a:latin typeface="Arial"/>
                <a:cs typeface="Arial"/>
              </a:rPr>
              <a:t>fullness of the Lord.</a:t>
            </a:r>
          </a:p>
          <a:p>
            <a:pPr marL="0" indent="0">
              <a:buNone/>
            </a:pPr>
            <a:r>
              <a:rPr lang="en-AU" sz="3400" b="1" dirty="0">
                <a:solidFill>
                  <a:srgbClr val="FFFFFF"/>
                </a:solidFill>
                <a:latin typeface="Arial"/>
                <a:cs typeface="Arial"/>
              </a:rPr>
              <a:t>With His Power in our lives </a:t>
            </a:r>
            <a:endParaRPr lang="en-AU" sz="3400" b="1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AU" sz="3400" b="1" dirty="0" smtClean="0">
                <a:solidFill>
                  <a:srgbClr val="FFFFFF"/>
                </a:solidFill>
                <a:latin typeface="Arial"/>
                <a:cs typeface="Arial"/>
              </a:rPr>
              <a:t>we </a:t>
            </a:r>
            <a:r>
              <a:rPr lang="en-AU" sz="3400" b="1" dirty="0">
                <a:solidFill>
                  <a:srgbClr val="FFFFFF"/>
                </a:solidFill>
                <a:latin typeface="Arial"/>
                <a:cs typeface="Arial"/>
              </a:rPr>
              <a:t>show His love to all the world. </a:t>
            </a:r>
          </a:p>
        </p:txBody>
      </p:sp>
    </p:spTree>
    <p:extLst>
      <p:ext uri="{BB962C8B-B14F-4D97-AF65-F5344CB8AC3E}">
        <p14:creationId xmlns:p14="http://schemas.microsoft.com/office/powerpoint/2010/main" val="33333745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20184"/>
            <a:ext cx="8229600" cy="56059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3400" b="1" dirty="0" smtClean="0">
                <a:solidFill>
                  <a:srgbClr val="FFFFFF"/>
                </a:solidFill>
                <a:latin typeface="Arial"/>
                <a:cs typeface="Arial"/>
              </a:rPr>
              <a:t>We </a:t>
            </a:r>
            <a:r>
              <a:rPr lang="en-AU" sz="3400" b="1" dirty="0">
                <a:solidFill>
                  <a:srgbClr val="FFFFFF"/>
                </a:solidFill>
                <a:latin typeface="Arial"/>
                <a:cs typeface="Arial"/>
              </a:rPr>
              <a:t>praise you now </a:t>
            </a:r>
            <a:endParaRPr lang="en-AU" sz="3400" b="1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AU" sz="3400" b="1" dirty="0" smtClean="0">
                <a:solidFill>
                  <a:srgbClr val="FFFFFF"/>
                </a:solidFill>
                <a:latin typeface="Arial"/>
                <a:cs typeface="Arial"/>
              </a:rPr>
              <a:t>for </a:t>
            </a:r>
            <a:r>
              <a:rPr lang="en-AU" sz="3400" b="1" dirty="0">
                <a:solidFill>
                  <a:srgbClr val="FFFFFF"/>
                </a:solidFill>
                <a:latin typeface="Arial"/>
                <a:cs typeface="Arial"/>
              </a:rPr>
              <a:t>making us your own.</a:t>
            </a:r>
          </a:p>
          <a:p>
            <a:pPr marL="0" indent="0">
              <a:buNone/>
            </a:pPr>
            <a:r>
              <a:rPr lang="en-AU" sz="3400" b="1" dirty="0">
                <a:solidFill>
                  <a:srgbClr val="FFFFFF"/>
                </a:solidFill>
                <a:latin typeface="Arial"/>
                <a:cs typeface="Arial"/>
              </a:rPr>
              <a:t>We know that we are </a:t>
            </a:r>
            <a:r>
              <a:rPr lang="en-AU" sz="3400" b="1" dirty="0" smtClean="0">
                <a:solidFill>
                  <a:srgbClr val="FFFFFF"/>
                </a:solidFill>
                <a:latin typeface="Arial"/>
                <a:cs typeface="Arial"/>
              </a:rPr>
              <a:t>yours</a:t>
            </a:r>
            <a:r>
              <a:rPr lang="en-AU" sz="3400" b="1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lang="en-AU" sz="3400" b="1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AU" sz="3400" b="1" dirty="0" smtClean="0">
                <a:solidFill>
                  <a:srgbClr val="FFFFFF"/>
                </a:solidFill>
                <a:latin typeface="Arial"/>
                <a:cs typeface="Arial"/>
              </a:rPr>
              <a:t>We’re </a:t>
            </a:r>
            <a:r>
              <a:rPr lang="en-AU" sz="3400" b="1" dirty="0">
                <a:solidFill>
                  <a:srgbClr val="FFFFFF"/>
                </a:solidFill>
                <a:latin typeface="Arial"/>
                <a:cs typeface="Arial"/>
              </a:rPr>
              <a:t>the body of your Son</a:t>
            </a:r>
            <a:r>
              <a:rPr lang="en-AU" sz="3400" b="1" dirty="0" smtClean="0">
                <a:solidFill>
                  <a:srgbClr val="FFFFFF"/>
                </a:solidFill>
                <a:latin typeface="Arial"/>
                <a:cs typeface="Arial"/>
              </a:rPr>
              <a:t>.</a:t>
            </a:r>
          </a:p>
          <a:p>
            <a:pPr marL="0" indent="0">
              <a:buNone/>
            </a:pPr>
            <a:endParaRPr lang="en-AU" sz="3400" b="1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AU" sz="3400" b="1" dirty="0" smtClean="0">
                <a:solidFill>
                  <a:srgbClr val="FFFFFF"/>
                </a:solidFill>
                <a:latin typeface="Arial"/>
                <a:cs typeface="Arial"/>
              </a:rPr>
              <a:t>We </a:t>
            </a:r>
            <a:r>
              <a:rPr lang="en-AU" sz="3400" b="1" dirty="0">
                <a:solidFill>
                  <a:srgbClr val="FFFFFF"/>
                </a:solidFill>
                <a:latin typeface="Arial"/>
                <a:cs typeface="Arial"/>
              </a:rPr>
              <a:t>praise you now </a:t>
            </a:r>
            <a:endParaRPr lang="en-AU" sz="3400" b="1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AU" sz="3400" b="1" dirty="0" smtClean="0">
                <a:solidFill>
                  <a:srgbClr val="FFFFFF"/>
                </a:solidFill>
                <a:latin typeface="Arial"/>
                <a:cs typeface="Arial"/>
              </a:rPr>
              <a:t>for </a:t>
            </a:r>
            <a:r>
              <a:rPr lang="en-AU" sz="3400" b="1" dirty="0">
                <a:solidFill>
                  <a:srgbClr val="FFFFFF"/>
                </a:solidFill>
                <a:latin typeface="Arial"/>
                <a:cs typeface="Arial"/>
              </a:rPr>
              <a:t>making us your own.</a:t>
            </a:r>
          </a:p>
          <a:p>
            <a:pPr marL="0" indent="0">
              <a:buNone/>
            </a:pPr>
            <a:r>
              <a:rPr lang="en-AU" sz="3400" b="1" dirty="0">
                <a:solidFill>
                  <a:srgbClr val="FFFFFF"/>
                </a:solidFill>
                <a:latin typeface="Arial"/>
                <a:cs typeface="Arial"/>
              </a:rPr>
              <a:t>We know that we are yours.</a:t>
            </a:r>
          </a:p>
          <a:p>
            <a:pPr marL="0" indent="0">
              <a:buNone/>
            </a:pPr>
            <a:r>
              <a:rPr lang="en-AU" sz="3400" b="1" dirty="0">
                <a:solidFill>
                  <a:srgbClr val="FFFFFF"/>
                </a:solidFill>
                <a:latin typeface="Arial"/>
                <a:cs typeface="Arial"/>
              </a:rPr>
              <a:t>We’re the body of your Son.</a:t>
            </a:r>
          </a:p>
          <a:p>
            <a:pPr marL="0" indent="0">
              <a:buNone/>
            </a:pPr>
            <a:endParaRPr lang="en-AU" b="1" dirty="0">
              <a:solidFill>
                <a:srgbClr val="FFFFFF"/>
              </a:solidFill>
            </a:endParaRPr>
          </a:p>
          <a:p>
            <a:endParaRPr lang="en-US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256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180</Words>
  <Application>Microsoft Macintosh PowerPoint</Application>
  <PresentationFormat>On-screen Show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5_Office Theme</vt:lpstr>
      <vt:lpstr> WE ARE</vt:lpstr>
      <vt:lpstr>PowerPoint Presentation</vt:lpstr>
      <vt:lpstr>PowerPoint Presentation</vt:lpstr>
      <vt:lpstr>PowerPoint Presentation</vt:lpstr>
      <vt:lpstr>PowerPoint Presentation</vt:lpstr>
    </vt:vector>
  </TitlesOfParts>
  <Company>GSPV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Christopher</dc:creator>
  <cp:lastModifiedBy>Chris Jaensch</cp:lastModifiedBy>
  <cp:revision>34</cp:revision>
  <dcterms:created xsi:type="dcterms:W3CDTF">2016-03-02T02:12:40Z</dcterms:created>
  <dcterms:modified xsi:type="dcterms:W3CDTF">2019-08-21T12:24:34Z</dcterms:modified>
</cp:coreProperties>
</file>